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79AA73-E7B8-4273-A04E-DDC8D2DC65DC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5EAE33-FD05-4A38-A026-8197E0F91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1722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75101"/>
                </a:solidFill>
                <a:latin typeface="Times New Roman" pitchFamily="18" charset="0"/>
                <a:cs typeface="Times New Roman" pitchFamily="18" charset="0"/>
              </a:rPr>
              <a:t>«Как важно считать…. ворон»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smtClean="0"/>
              <a:t>о правильности и важности развернутых ответов на многочисленные вопросы маленьких "почемучек" 3-4 лет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71942"/>
            <a:ext cx="6500842" cy="2302980"/>
          </a:xfrm>
        </p:spPr>
        <p:txBody>
          <a:bodyPr/>
          <a:lstStyle/>
          <a:p>
            <a:r>
              <a:rPr lang="ru-RU" dirty="0" err="1" smtClean="0"/>
              <a:t>Чебушева</a:t>
            </a:r>
            <a:r>
              <a:rPr lang="ru-RU" dirty="0" smtClean="0"/>
              <a:t> Елена Викторовна</a:t>
            </a:r>
          </a:p>
          <a:p>
            <a:r>
              <a:rPr lang="ru-RU" sz="1600" dirty="0" smtClean="0"/>
              <a:t>Старший преподаватель кафедры Специальной (коррекционной) педагогики ЯГПУ им. К.Д. Ушинского</a:t>
            </a:r>
          </a:p>
          <a:p>
            <a:r>
              <a:rPr lang="ru-RU" sz="1600" dirty="0" smtClean="0"/>
              <a:t>Директор Центра раннего развития «Дарование»  </a:t>
            </a:r>
          </a:p>
          <a:p>
            <a:r>
              <a:rPr lang="ru-RU" sz="1600" dirty="0" smtClean="0"/>
              <a:t>Логопед, дефектолог</a:t>
            </a:r>
          </a:p>
        </p:txBody>
      </p:sp>
      <p:pic>
        <p:nvPicPr>
          <p:cNvPr id="6146" name="Picture 2" descr="https://png.pngtree.com/element_origin_min_pic/16/12/08/7ea590d427781b926ecc5a11195321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14290"/>
            <a:ext cx="1135707" cy="1335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404</TotalTime>
  <Words>34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«Как важно считать…. ворон»   о правильности и важности развернутых ответов на многочисленные вопросы маленьких "почемучек" 3-4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ОЧумелые ручки   о ранней стимуляции речевого и психомоторного развития</dc:title>
  <dc:creator>Сергей</dc:creator>
  <cp:lastModifiedBy>Елена Киселёва</cp:lastModifiedBy>
  <cp:revision>39</cp:revision>
  <dcterms:created xsi:type="dcterms:W3CDTF">2019-01-16T11:35:29Z</dcterms:created>
  <dcterms:modified xsi:type="dcterms:W3CDTF">2019-01-29T04:41:35Z</dcterms:modified>
</cp:coreProperties>
</file>